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25199975" cy="359997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338" userDrawn="1">
          <p15:clr>
            <a:srgbClr val="A4A3A4"/>
          </p15:clr>
        </p15:guide>
        <p15:guide id="2" pos="793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p:scale>
          <a:sx n="25" d="100"/>
          <a:sy n="25" d="100"/>
        </p:scale>
        <p:origin x="2712" y="-132"/>
      </p:cViewPr>
      <p:guideLst>
        <p:guide orient="horz" pos="11338"/>
        <p:guide pos="793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889998" y="5891626"/>
            <a:ext cx="21419979" cy="12533242"/>
          </a:xfrm>
        </p:spPr>
        <p:txBody>
          <a:bodyPr anchor="b"/>
          <a:lstStyle>
            <a:lvl1pPr algn="ctr">
              <a:defRPr sz="16535"/>
            </a:lvl1pPr>
          </a:lstStyle>
          <a:p>
            <a:r>
              <a:rPr lang="tr-TR"/>
              <a:t>Asıl başlık stilini düzenlemek için tıklayın</a:t>
            </a:r>
            <a:endParaRPr lang="en-US" dirty="0"/>
          </a:p>
        </p:txBody>
      </p:sp>
      <p:sp>
        <p:nvSpPr>
          <p:cNvPr id="3" name="Subtitle 2"/>
          <p:cNvSpPr>
            <a:spLocks noGrp="1"/>
          </p:cNvSpPr>
          <p:nvPr>
            <p:ph type="subTitle" idx="1"/>
          </p:nvPr>
        </p:nvSpPr>
        <p:spPr>
          <a:xfrm>
            <a:off x="3149997" y="18908198"/>
            <a:ext cx="18899981" cy="8691601"/>
          </a:xfrm>
        </p:spPr>
        <p:txBody>
          <a:bodyPr/>
          <a:lstStyle>
            <a:lvl1pPr marL="0" indent="0" algn="ctr">
              <a:buNone/>
              <a:defRPr sz="6614"/>
            </a:lvl1pPr>
            <a:lvl2pPr marL="1259997" indent="0" algn="ctr">
              <a:buNone/>
              <a:defRPr sz="5512"/>
            </a:lvl2pPr>
            <a:lvl3pPr marL="2519995" indent="0" algn="ctr">
              <a:buNone/>
              <a:defRPr sz="4961"/>
            </a:lvl3pPr>
            <a:lvl4pPr marL="3779992" indent="0" algn="ctr">
              <a:buNone/>
              <a:defRPr sz="4409"/>
            </a:lvl4pPr>
            <a:lvl5pPr marL="5039990" indent="0" algn="ctr">
              <a:buNone/>
              <a:defRPr sz="4409"/>
            </a:lvl5pPr>
            <a:lvl6pPr marL="6299987" indent="0" algn="ctr">
              <a:buNone/>
              <a:defRPr sz="4409"/>
            </a:lvl6pPr>
            <a:lvl7pPr marL="7559985" indent="0" algn="ctr">
              <a:buNone/>
              <a:defRPr sz="4409"/>
            </a:lvl7pPr>
            <a:lvl8pPr marL="8819982" indent="0" algn="ctr">
              <a:buNone/>
              <a:defRPr sz="4409"/>
            </a:lvl8pPr>
            <a:lvl9pPr marL="10079980" indent="0" algn="ctr">
              <a:buNone/>
              <a:defRPr sz="4409"/>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666D572-BBE1-4B52-BA88-E7A44B30FEB1}" type="datetimeFigureOut">
              <a:rPr lang="tr-TR" smtClean="0"/>
              <a:t>18.08.2025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2A3D9D2-BFD9-427D-B997-E478722EC68D}" type="slidenum">
              <a:rPr lang="tr-TR" smtClean="0"/>
              <a:t>‹#›</a:t>
            </a:fld>
            <a:endParaRPr lang="tr-TR"/>
          </a:p>
        </p:txBody>
      </p:sp>
    </p:spTree>
    <p:extLst>
      <p:ext uri="{BB962C8B-B14F-4D97-AF65-F5344CB8AC3E}">
        <p14:creationId xmlns:p14="http://schemas.microsoft.com/office/powerpoint/2010/main" val="3765564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666D572-BBE1-4B52-BA88-E7A44B30FEB1}" type="datetimeFigureOut">
              <a:rPr lang="tr-TR" smtClean="0"/>
              <a:t>18.08.2025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2A3D9D2-BFD9-427D-B997-E478722EC68D}" type="slidenum">
              <a:rPr lang="tr-TR" smtClean="0"/>
              <a:t>‹#›</a:t>
            </a:fld>
            <a:endParaRPr lang="tr-TR"/>
          </a:p>
        </p:txBody>
      </p:sp>
    </p:spTree>
    <p:extLst>
      <p:ext uri="{BB962C8B-B14F-4D97-AF65-F5344CB8AC3E}">
        <p14:creationId xmlns:p14="http://schemas.microsoft.com/office/powerpoint/2010/main" val="3930694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033733" y="1916653"/>
            <a:ext cx="5433745" cy="30508114"/>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732500" y="1916653"/>
            <a:ext cx="15986234" cy="30508114"/>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666D572-BBE1-4B52-BA88-E7A44B30FEB1}" type="datetimeFigureOut">
              <a:rPr lang="tr-TR" smtClean="0"/>
              <a:t>18.08.2025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2A3D9D2-BFD9-427D-B997-E478722EC68D}" type="slidenum">
              <a:rPr lang="tr-TR" smtClean="0"/>
              <a:t>‹#›</a:t>
            </a:fld>
            <a:endParaRPr lang="tr-TR"/>
          </a:p>
        </p:txBody>
      </p:sp>
    </p:spTree>
    <p:extLst>
      <p:ext uri="{BB962C8B-B14F-4D97-AF65-F5344CB8AC3E}">
        <p14:creationId xmlns:p14="http://schemas.microsoft.com/office/powerpoint/2010/main" val="3677468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666D572-BBE1-4B52-BA88-E7A44B30FEB1}" type="datetimeFigureOut">
              <a:rPr lang="tr-TR" smtClean="0"/>
              <a:t>18.08.2025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2A3D9D2-BFD9-427D-B997-E478722EC68D}" type="slidenum">
              <a:rPr lang="tr-TR" smtClean="0"/>
              <a:t>‹#›</a:t>
            </a:fld>
            <a:endParaRPr lang="tr-TR"/>
          </a:p>
        </p:txBody>
      </p:sp>
    </p:spTree>
    <p:extLst>
      <p:ext uri="{BB962C8B-B14F-4D97-AF65-F5344CB8AC3E}">
        <p14:creationId xmlns:p14="http://schemas.microsoft.com/office/powerpoint/2010/main" val="790169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719375" y="8974945"/>
            <a:ext cx="21734978" cy="14974888"/>
          </a:xfrm>
        </p:spPr>
        <p:txBody>
          <a:bodyPr anchor="b"/>
          <a:lstStyle>
            <a:lvl1pPr>
              <a:defRPr sz="16535"/>
            </a:lvl1pPr>
          </a:lstStyle>
          <a:p>
            <a:r>
              <a:rPr lang="tr-TR"/>
              <a:t>Asıl başlık stilini düzenlemek için tıklayın</a:t>
            </a:r>
            <a:endParaRPr lang="en-US" dirty="0"/>
          </a:p>
        </p:txBody>
      </p:sp>
      <p:sp>
        <p:nvSpPr>
          <p:cNvPr id="3" name="Text Placeholder 2"/>
          <p:cNvSpPr>
            <a:spLocks noGrp="1"/>
          </p:cNvSpPr>
          <p:nvPr>
            <p:ph type="body" idx="1"/>
          </p:nvPr>
        </p:nvSpPr>
        <p:spPr>
          <a:xfrm>
            <a:off x="1719375" y="24091502"/>
            <a:ext cx="21734978" cy="7874940"/>
          </a:xfrm>
        </p:spPr>
        <p:txBody>
          <a:bodyPr/>
          <a:lstStyle>
            <a:lvl1pPr marL="0" indent="0">
              <a:buNone/>
              <a:defRPr sz="6614">
                <a:solidFill>
                  <a:schemeClr val="tx1"/>
                </a:solidFill>
              </a:defRPr>
            </a:lvl1pPr>
            <a:lvl2pPr marL="1259997" indent="0">
              <a:buNone/>
              <a:defRPr sz="5512">
                <a:solidFill>
                  <a:schemeClr val="tx1">
                    <a:tint val="75000"/>
                  </a:schemeClr>
                </a:solidFill>
              </a:defRPr>
            </a:lvl2pPr>
            <a:lvl3pPr marL="2519995" indent="0">
              <a:buNone/>
              <a:defRPr sz="4961">
                <a:solidFill>
                  <a:schemeClr val="tx1">
                    <a:tint val="75000"/>
                  </a:schemeClr>
                </a:solidFill>
              </a:defRPr>
            </a:lvl3pPr>
            <a:lvl4pPr marL="3779992" indent="0">
              <a:buNone/>
              <a:defRPr sz="4409">
                <a:solidFill>
                  <a:schemeClr val="tx1">
                    <a:tint val="75000"/>
                  </a:schemeClr>
                </a:solidFill>
              </a:defRPr>
            </a:lvl4pPr>
            <a:lvl5pPr marL="5039990" indent="0">
              <a:buNone/>
              <a:defRPr sz="4409">
                <a:solidFill>
                  <a:schemeClr val="tx1">
                    <a:tint val="75000"/>
                  </a:schemeClr>
                </a:solidFill>
              </a:defRPr>
            </a:lvl5pPr>
            <a:lvl6pPr marL="6299987" indent="0">
              <a:buNone/>
              <a:defRPr sz="4409">
                <a:solidFill>
                  <a:schemeClr val="tx1">
                    <a:tint val="75000"/>
                  </a:schemeClr>
                </a:solidFill>
              </a:defRPr>
            </a:lvl6pPr>
            <a:lvl7pPr marL="7559985" indent="0">
              <a:buNone/>
              <a:defRPr sz="4409">
                <a:solidFill>
                  <a:schemeClr val="tx1">
                    <a:tint val="75000"/>
                  </a:schemeClr>
                </a:solidFill>
              </a:defRPr>
            </a:lvl7pPr>
            <a:lvl8pPr marL="8819982" indent="0">
              <a:buNone/>
              <a:defRPr sz="4409">
                <a:solidFill>
                  <a:schemeClr val="tx1">
                    <a:tint val="75000"/>
                  </a:schemeClr>
                </a:solidFill>
              </a:defRPr>
            </a:lvl8pPr>
            <a:lvl9pPr marL="10079980" indent="0">
              <a:buNone/>
              <a:defRPr sz="4409">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5666D572-BBE1-4B52-BA88-E7A44B30FEB1}" type="datetimeFigureOut">
              <a:rPr lang="tr-TR" smtClean="0"/>
              <a:t>18.08.2025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2A3D9D2-BFD9-427D-B997-E478722EC68D}" type="slidenum">
              <a:rPr lang="tr-TR" smtClean="0"/>
              <a:t>‹#›</a:t>
            </a:fld>
            <a:endParaRPr lang="tr-TR"/>
          </a:p>
        </p:txBody>
      </p:sp>
    </p:spTree>
    <p:extLst>
      <p:ext uri="{BB962C8B-B14F-4D97-AF65-F5344CB8AC3E}">
        <p14:creationId xmlns:p14="http://schemas.microsoft.com/office/powerpoint/2010/main" val="3201315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732498" y="9583264"/>
            <a:ext cx="10709989" cy="2284150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12757488" y="9583264"/>
            <a:ext cx="10709989" cy="2284150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666D572-BBE1-4B52-BA88-E7A44B30FEB1}" type="datetimeFigureOut">
              <a:rPr lang="tr-TR" smtClean="0"/>
              <a:t>18.08.2025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2A3D9D2-BFD9-427D-B997-E478722EC68D}" type="slidenum">
              <a:rPr lang="tr-TR" smtClean="0"/>
              <a:t>‹#›</a:t>
            </a:fld>
            <a:endParaRPr lang="tr-TR"/>
          </a:p>
        </p:txBody>
      </p:sp>
    </p:spTree>
    <p:extLst>
      <p:ext uri="{BB962C8B-B14F-4D97-AF65-F5344CB8AC3E}">
        <p14:creationId xmlns:p14="http://schemas.microsoft.com/office/powerpoint/2010/main" val="3916905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735781" y="1916661"/>
            <a:ext cx="21734978" cy="6958285"/>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735783" y="8824938"/>
            <a:ext cx="10660769" cy="4324966"/>
          </a:xfrm>
        </p:spPr>
        <p:txBody>
          <a:bodyPr anchor="b"/>
          <a:lstStyle>
            <a:lvl1pPr marL="0" indent="0">
              <a:buNone/>
              <a:defRPr sz="6614"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tr-TR"/>
              <a:t>Asıl metin stillerini düzenlemek için tıklayın</a:t>
            </a:r>
          </a:p>
        </p:txBody>
      </p:sp>
      <p:sp>
        <p:nvSpPr>
          <p:cNvPr id="4" name="Content Placeholder 3"/>
          <p:cNvSpPr>
            <a:spLocks noGrp="1"/>
          </p:cNvSpPr>
          <p:nvPr>
            <p:ph sz="half" idx="2"/>
          </p:nvPr>
        </p:nvSpPr>
        <p:spPr>
          <a:xfrm>
            <a:off x="1735783" y="13149904"/>
            <a:ext cx="10660769" cy="1934152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12757489" y="8824938"/>
            <a:ext cx="10713272" cy="4324966"/>
          </a:xfrm>
        </p:spPr>
        <p:txBody>
          <a:bodyPr anchor="b"/>
          <a:lstStyle>
            <a:lvl1pPr marL="0" indent="0">
              <a:buNone/>
              <a:defRPr sz="6614"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tr-TR"/>
              <a:t>Asıl metin stillerini düzenlemek için tıklayın</a:t>
            </a:r>
          </a:p>
        </p:txBody>
      </p:sp>
      <p:sp>
        <p:nvSpPr>
          <p:cNvPr id="6" name="Content Placeholder 5"/>
          <p:cNvSpPr>
            <a:spLocks noGrp="1"/>
          </p:cNvSpPr>
          <p:nvPr>
            <p:ph sz="quarter" idx="4"/>
          </p:nvPr>
        </p:nvSpPr>
        <p:spPr>
          <a:xfrm>
            <a:off x="12757489" y="13149904"/>
            <a:ext cx="10713272" cy="1934152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666D572-BBE1-4B52-BA88-E7A44B30FEB1}" type="datetimeFigureOut">
              <a:rPr lang="tr-TR" smtClean="0"/>
              <a:t>18.08.2025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2A3D9D2-BFD9-427D-B997-E478722EC68D}" type="slidenum">
              <a:rPr lang="tr-TR" smtClean="0"/>
              <a:t>‹#›</a:t>
            </a:fld>
            <a:endParaRPr lang="tr-TR"/>
          </a:p>
        </p:txBody>
      </p:sp>
    </p:spTree>
    <p:extLst>
      <p:ext uri="{BB962C8B-B14F-4D97-AF65-F5344CB8AC3E}">
        <p14:creationId xmlns:p14="http://schemas.microsoft.com/office/powerpoint/2010/main" val="3820597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666D572-BBE1-4B52-BA88-E7A44B30FEB1}" type="datetimeFigureOut">
              <a:rPr lang="tr-TR" smtClean="0"/>
              <a:t>18.08.2025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2A3D9D2-BFD9-427D-B997-E478722EC68D}" type="slidenum">
              <a:rPr lang="tr-TR" smtClean="0"/>
              <a:t>‹#›</a:t>
            </a:fld>
            <a:endParaRPr lang="tr-TR"/>
          </a:p>
        </p:txBody>
      </p:sp>
    </p:spTree>
    <p:extLst>
      <p:ext uri="{BB962C8B-B14F-4D97-AF65-F5344CB8AC3E}">
        <p14:creationId xmlns:p14="http://schemas.microsoft.com/office/powerpoint/2010/main" val="2947989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66D572-BBE1-4B52-BA88-E7A44B30FEB1}" type="datetimeFigureOut">
              <a:rPr lang="tr-TR" smtClean="0"/>
              <a:t>18.08.2025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2A3D9D2-BFD9-427D-B997-E478722EC68D}" type="slidenum">
              <a:rPr lang="tr-TR" smtClean="0"/>
              <a:t>‹#›</a:t>
            </a:fld>
            <a:endParaRPr lang="tr-TR"/>
          </a:p>
        </p:txBody>
      </p:sp>
    </p:spTree>
    <p:extLst>
      <p:ext uri="{BB962C8B-B14F-4D97-AF65-F5344CB8AC3E}">
        <p14:creationId xmlns:p14="http://schemas.microsoft.com/office/powerpoint/2010/main" val="2293034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735780" y="2399982"/>
            <a:ext cx="8127648" cy="8399939"/>
          </a:xfrm>
        </p:spPr>
        <p:txBody>
          <a:bodyPr anchor="b"/>
          <a:lstStyle>
            <a:lvl1pPr>
              <a:defRPr sz="8819"/>
            </a:lvl1pPr>
          </a:lstStyle>
          <a:p>
            <a:r>
              <a:rPr lang="tr-TR"/>
              <a:t>Asıl başlık stilini düzenlemek için tıklayın</a:t>
            </a:r>
            <a:endParaRPr lang="en-US" dirty="0"/>
          </a:p>
        </p:txBody>
      </p:sp>
      <p:sp>
        <p:nvSpPr>
          <p:cNvPr id="3" name="Content Placeholder 2"/>
          <p:cNvSpPr>
            <a:spLocks noGrp="1"/>
          </p:cNvSpPr>
          <p:nvPr>
            <p:ph idx="1"/>
          </p:nvPr>
        </p:nvSpPr>
        <p:spPr>
          <a:xfrm>
            <a:off x="10713272" y="5183304"/>
            <a:ext cx="12757487" cy="25583147"/>
          </a:xfrm>
        </p:spPr>
        <p:txBody>
          <a:bodyPr/>
          <a:lstStyle>
            <a:lvl1pPr>
              <a:defRPr sz="8819"/>
            </a:lvl1pPr>
            <a:lvl2pPr>
              <a:defRPr sz="7717"/>
            </a:lvl2pPr>
            <a:lvl3pPr>
              <a:defRPr sz="6614"/>
            </a:lvl3pPr>
            <a:lvl4pPr>
              <a:defRPr sz="5512"/>
            </a:lvl4pPr>
            <a:lvl5pPr>
              <a:defRPr sz="5512"/>
            </a:lvl5pPr>
            <a:lvl6pPr>
              <a:defRPr sz="5512"/>
            </a:lvl6pPr>
            <a:lvl7pPr>
              <a:defRPr sz="5512"/>
            </a:lvl7pPr>
            <a:lvl8pPr>
              <a:defRPr sz="5512"/>
            </a:lvl8pPr>
            <a:lvl9pPr>
              <a:defRPr sz="5512"/>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735780" y="10799922"/>
            <a:ext cx="8127648" cy="20008190"/>
          </a:xfrm>
        </p:spPr>
        <p:txBody>
          <a:bodyPr/>
          <a:lstStyle>
            <a:lvl1pPr marL="0" indent="0">
              <a:buNone/>
              <a:defRPr sz="4409"/>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5666D572-BBE1-4B52-BA88-E7A44B30FEB1}" type="datetimeFigureOut">
              <a:rPr lang="tr-TR" smtClean="0"/>
              <a:t>18.08.2025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2A3D9D2-BFD9-427D-B997-E478722EC68D}" type="slidenum">
              <a:rPr lang="tr-TR" smtClean="0"/>
              <a:t>‹#›</a:t>
            </a:fld>
            <a:endParaRPr lang="tr-TR"/>
          </a:p>
        </p:txBody>
      </p:sp>
    </p:spTree>
    <p:extLst>
      <p:ext uri="{BB962C8B-B14F-4D97-AF65-F5344CB8AC3E}">
        <p14:creationId xmlns:p14="http://schemas.microsoft.com/office/powerpoint/2010/main" val="3456435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735780" y="2399982"/>
            <a:ext cx="8127648" cy="8399939"/>
          </a:xfrm>
        </p:spPr>
        <p:txBody>
          <a:bodyPr anchor="b"/>
          <a:lstStyle>
            <a:lvl1pPr>
              <a:defRPr sz="8819"/>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0713272" y="5183304"/>
            <a:ext cx="12757487" cy="25583147"/>
          </a:xfrm>
        </p:spPr>
        <p:txBody>
          <a:bodyPr anchor="t"/>
          <a:lstStyle>
            <a:lvl1pPr marL="0" indent="0">
              <a:buNone/>
              <a:defRPr sz="8819"/>
            </a:lvl1pPr>
            <a:lvl2pPr marL="1259997" indent="0">
              <a:buNone/>
              <a:defRPr sz="7717"/>
            </a:lvl2pPr>
            <a:lvl3pPr marL="2519995" indent="0">
              <a:buNone/>
              <a:defRPr sz="6614"/>
            </a:lvl3pPr>
            <a:lvl4pPr marL="3779992" indent="0">
              <a:buNone/>
              <a:defRPr sz="5512"/>
            </a:lvl4pPr>
            <a:lvl5pPr marL="5039990" indent="0">
              <a:buNone/>
              <a:defRPr sz="5512"/>
            </a:lvl5pPr>
            <a:lvl6pPr marL="6299987" indent="0">
              <a:buNone/>
              <a:defRPr sz="5512"/>
            </a:lvl6pPr>
            <a:lvl7pPr marL="7559985" indent="0">
              <a:buNone/>
              <a:defRPr sz="5512"/>
            </a:lvl7pPr>
            <a:lvl8pPr marL="8819982" indent="0">
              <a:buNone/>
              <a:defRPr sz="5512"/>
            </a:lvl8pPr>
            <a:lvl9pPr marL="10079980" indent="0">
              <a:buNone/>
              <a:defRPr sz="5512"/>
            </a:lvl9pPr>
          </a:lstStyle>
          <a:p>
            <a:r>
              <a:rPr lang="tr-TR"/>
              <a:t>Resim eklemek için simgeye tıklayın</a:t>
            </a:r>
            <a:endParaRPr lang="en-US" dirty="0"/>
          </a:p>
        </p:txBody>
      </p:sp>
      <p:sp>
        <p:nvSpPr>
          <p:cNvPr id="4" name="Text Placeholder 3"/>
          <p:cNvSpPr>
            <a:spLocks noGrp="1"/>
          </p:cNvSpPr>
          <p:nvPr>
            <p:ph type="body" sz="half" idx="2"/>
          </p:nvPr>
        </p:nvSpPr>
        <p:spPr>
          <a:xfrm>
            <a:off x="1735780" y="10799922"/>
            <a:ext cx="8127648" cy="20008190"/>
          </a:xfrm>
        </p:spPr>
        <p:txBody>
          <a:bodyPr/>
          <a:lstStyle>
            <a:lvl1pPr marL="0" indent="0">
              <a:buNone/>
              <a:defRPr sz="4409"/>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5666D572-BBE1-4B52-BA88-E7A44B30FEB1}" type="datetimeFigureOut">
              <a:rPr lang="tr-TR" smtClean="0"/>
              <a:t>18.08.2025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2A3D9D2-BFD9-427D-B997-E478722EC68D}" type="slidenum">
              <a:rPr lang="tr-TR" smtClean="0"/>
              <a:t>‹#›</a:t>
            </a:fld>
            <a:endParaRPr lang="tr-TR"/>
          </a:p>
        </p:txBody>
      </p:sp>
    </p:spTree>
    <p:extLst>
      <p:ext uri="{BB962C8B-B14F-4D97-AF65-F5344CB8AC3E}">
        <p14:creationId xmlns:p14="http://schemas.microsoft.com/office/powerpoint/2010/main" val="2749350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32499" y="1916661"/>
            <a:ext cx="21734978" cy="6958285"/>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732499" y="9583264"/>
            <a:ext cx="21734978" cy="2284150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732498" y="33366432"/>
            <a:ext cx="5669994" cy="1916653"/>
          </a:xfrm>
          <a:prstGeom prst="rect">
            <a:avLst/>
          </a:prstGeom>
        </p:spPr>
        <p:txBody>
          <a:bodyPr vert="horz" lIns="91440" tIns="45720" rIns="91440" bIns="45720" rtlCol="0" anchor="ctr"/>
          <a:lstStyle>
            <a:lvl1pPr algn="l">
              <a:defRPr sz="3307">
                <a:solidFill>
                  <a:schemeClr val="tx1">
                    <a:tint val="75000"/>
                  </a:schemeClr>
                </a:solidFill>
              </a:defRPr>
            </a:lvl1pPr>
          </a:lstStyle>
          <a:p>
            <a:fld id="{5666D572-BBE1-4B52-BA88-E7A44B30FEB1}" type="datetimeFigureOut">
              <a:rPr lang="tr-TR" smtClean="0"/>
              <a:t>18.08.2025</a:t>
            </a:fld>
            <a:endParaRPr lang="tr-TR"/>
          </a:p>
        </p:txBody>
      </p:sp>
      <p:sp>
        <p:nvSpPr>
          <p:cNvPr id="5" name="Footer Placeholder 4"/>
          <p:cNvSpPr>
            <a:spLocks noGrp="1"/>
          </p:cNvSpPr>
          <p:nvPr>
            <p:ph type="ftr" sz="quarter" idx="3"/>
          </p:nvPr>
        </p:nvSpPr>
        <p:spPr>
          <a:xfrm>
            <a:off x="8347492" y="33366432"/>
            <a:ext cx="8504992" cy="1916653"/>
          </a:xfrm>
          <a:prstGeom prst="rect">
            <a:avLst/>
          </a:prstGeom>
        </p:spPr>
        <p:txBody>
          <a:bodyPr vert="horz" lIns="91440" tIns="45720" rIns="91440" bIns="45720" rtlCol="0" anchor="ctr"/>
          <a:lstStyle>
            <a:lvl1pPr algn="ctr">
              <a:defRPr sz="3307">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7797483" y="33366432"/>
            <a:ext cx="5669994" cy="1916653"/>
          </a:xfrm>
          <a:prstGeom prst="rect">
            <a:avLst/>
          </a:prstGeom>
        </p:spPr>
        <p:txBody>
          <a:bodyPr vert="horz" lIns="91440" tIns="45720" rIns="91440" bIns="45720" rtlCol="0" anchor="ctr"/>
          <a:lstStyle>
            <a:lvl1pPr algn="r">
              <a:defRPr sz="3307">
                <a:solidFill>
                  <a:schemeClr val="tx1">
                    <a:tint val="75000"/>
                  </a:schemeClr>
                </a:solidFill>
              </a:defRPr>
            </a:lvl1pPr>
          </a:lstStyle>
          <a:p>
            <a:fld id="{02A3D9D2-BFD9-427D-B997-E478722EC68D}" type="slidenum">
              <a:rPr lang="tr-TR" smtClean="0"/>
              <a:t>‹#›</a:t>
            </a:fld>
            <a:endParaRPr lang="tr-TR"/>
          </a:p>
        </p:txBody>
      </p:sp>
    </p:spTree>
    <p:extLst>
      <p:ext uri="{BB962C8B-B14F-4D97-AF65-F5344CB8AC3E}">
        <p14:creationId xmlns:p14="http://schemas.microsoft.com/office/powerpoint/2010/main" val="31389262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519995" rtl="0" eaLnBrk="1" latinLnBrk="0" hangingPunct="1">
        <a:lnSpc>
          <a:spcPct val="90000"/>
        </a:lnSpc>
        <a:spcBef>
          <a:spcPct val="0"/>
        </a:spcBef>
        <a:buNone/>
        <a:defRPr sz="12126" kern="1200">
          <a:solidFill>
            <a:schemeClr val="tx1"/>
          </a:solidFill>
          <a:latin typeface="+mj-lt"/>
          <a:ea typeface="+mj-ea"/>
          <a:cs typeface="+mj-cs"/>
        </a:defRPr>
      </a:lvl1pPr>
    </p:titleStyle>
    <p:bodyStyle>
      <a:lvl1pPr marL="629999" indent="-629999" algn="l" defTabSz="2519995" rtl="0" eaLnBrk="1" latinLnBrk="0" hangingPunct="1">
        <a:lnSpc>
          <a:spcPct val="90000"/>
        </a:lnSpc>
        <a:spcBef>
          <a:spcPts val="2756"/>
        </a:spcBef>
        <a:buFont typeface="Arial" panose="020B0604020202020204" pitchFamily="34" charset="0"/>
        <a:buChar char="•"/>
        <a:defRPr sz="7717" kern="1200">
          <a:solidFill>
            <a:schemeClr val="tx1"/>
          </a:solidFill>
          <a:latin typeface="+mn-lt"/>
          <a:ea typeface="+mn-ea"/>
          <a:cs typeface="+mn-cs"/>
        </a:defRPr>
      </a:lvl1pPr>
      <a:lvl2pPr marL="1889996" indent="-629999" algn="l" defTabSz="2519995" rtl="0" eaLnBrk="1" latinLnBrk="0" hangingPunct="1">
        <a:lnSpc>
          <a:spcPct val="90000"/>
        </a:lnSpc>
        <a:spcBef>
          <a:spcPts val="1378"/>
        </a:spcBef>
        <a:buFont typeface="Arial" panose="020B0604020202020204" pitchFamily="34" charset="0"/>
        <a:buChar char="•"/>
        <a:defRPr sz="6614" kern="1200">
          <a:solidFill>
            <a:schemeClr val="tx1"/>
          </a:solidFill>
          <a:latin typeface="+mn-lt"/>
          <a:ea typeface="+mn-ea"/>
          <a:cs typeface="+mn-cs"/>
        </a:defRPr>
      </a:lvl2pPr>
      <a:lvl3pPr marL="3149994" indent="-629999" algn="l" defTabSz="2519995" rtl="0" eaLnBrk="1" latinLnBrk="0" hangingPunct="1">
        <a:lnSpc>
          <a:spcPct val="90000"/>
        </a:lnSpc>
        <a:spcBef>
          <a:spcPts val="1378"/>
        </a:spcBef>
        <a:buFont typeface="Arial" panose="020B0604020202020204" pitchFamily="34" charset="0"/>
        <a:buChar char="•"/>
        <a:defRPr sz="5512" kern="1200">
          <a:solidFill>
            <a:schemeClr val="tx1"/>
          </a:solidFill>
          <a:latin typeface="+mn-lt"/>
          <a:ea typeface="+mn-ea"/>
          <a:cs typeface="+mn-cs"/>
        </a:defRPr>
      </a:lvl3pPr>
      <a:lvl4pPr marL="4409991"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4pPr>
      <a:lvl5pPr marL="5669989"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5pPr>
      <a:lvl6pPr marL="6929986"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6pPr>
      <a:lvl7pPr marL="8189984"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7pPr>
      <a:lvl8pPr marL="9449981"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8pPr>
      <a:lvl9pPr marL="10709979"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9pPr>
    </p:bodyStyle>
    <p:otherStyle>
      <a:defPPr>
        <a:defRPr lang="en-US"/>
      </a:defPPr>
      <a:lvl1pPr marL="0" algn="l" defTabSz="2519995" rtl="0" eaLnBrk="1" latinLnBrk="0" hangingPunct="1">
        <a:defRPr sz="4961" kern="1200">
          <a:solidFill>
            <a:schemeClr val="tx1"/>
          </a:solidFill>
          <a:latin typeface="+mn-lt"/>
          <a:ea typeface="+mn-ea"/>
          <a:cs typeface="+mn-cs"/>
        </a:defRPr>
      </a:lvl1pPr>
      <a:lvl2pPr marL="1259997" algn="l" defTabSz="2519995" rtl="0" eaLnBrk="1" latinLnBrk="0" hangingPunct="1">
        <a:defRPr sz="4961" kern="1200">
          <a:solidFill>
            <a:schemeClr val="tx1"/>
          </a:solidFill>
          <a:latin typeface="+mn-lt"/>
          <a:ea typeface="+mn-ea"/>
          <a:cs typeface="+mn-cs"/>
        </a:defRPr>
      </a:lvl2pPr>
      <a:lvl3pPr marL="2519995" algn="l" defTabSz="2519995" rtl="0" eaLnBrk="1" latinLnBrk="0" hangingPunct="1">
        <a:defRPr sz="4961" kern="1200">
          <a:solidFill>
            <a:schemeClr val="tx1"/>
          </a:solidFill>
          <a:latin typeface="+mn-lt"/>
          <a:ea typeface="+mn-ea"/>
          <a:cs typeface="+mn-cs"/>
        </a:defRPr>
      </a:lvl3pPr>
      <a:lvl4pPr marL="3779992" algn="l" defTabSz="2519995" rtl="0" eaLnBrk="1" latinLnBrk="0" hangingPunct="1">
        <a:defRPr sz="4961" kern="1200">
          <a:solidFill>
            <a:schemeClr val="tx1"/>
          </a:solidFill>
          <a:latin typeface="+mn-lt"/>
          <a:ea typeface="+mn-ea"/>
          <a:cs typeface="+mn-cs"/>
        </a:defRPr>
      </a:lvl4pPr>
      <a:lvl5pPr marL="5039990" algn="l" defTabSz="2519995" rtl="0" eaLnBrk="1" latinLnBrk="0" hangingPunct="1">
        <a:defRPr sz="4961" kern="1200">
          <a:solidFill>
            <a:schemeClr val="tx1"/>
          </a:solidFill>
          <a:latin typeface="+mn-lt"/>
          <a:ea typeface="+mn-ea"/>
          <a:cs typeface="+mn-cs"/>
        </a:defRPr>
      </a:lvl5pPr>
      <a:lvl6pPr marL="6299987" algn="l" defTabSz="2519995" rtl="0" eaLnBrk="1" latinLnBrk="0" hangingPunct="1">
        <a:defRPr sz="4961" kern="1200">
          <a:solidFill>
            <a:schemeClr val="tx1"/>
          </a:solidFill>
          <a:latin typeface="+mn-lt"/>
          <a:ea typeface="+mn-ea"/>
          <a:cs typeface="+mn-cs"/>
        </a:defRPr>
      </a:lvl6pPr>
      <a:lvl7pPr marL="7559985" algn="l" defTabSz="2519995" rtl="0" eaLnBrk="1" latinLnBrk="0" hangingPunct="1">
        <a:defRPr sz="4961" kern="1200">
          <a:solidFill>
            <a:schemeClr val="tx1"/>
          </a:solidFill>
          <a:latin typeface="+mn-lt"/>
          <a:ea typeface="+mn-ea"/>
          <a:cs typeface="+mn-cs"/>
        </a:defRPr>
      </a:lvl7pPr>
      <a:lvl8pPr marL="8819982" algn="l" defTabSz="2519995" rtl="0" eaLnBrk="1" latinLnBrk="0" hangingPunct="1">
        <a:defRPr sz="4961" kern="1200">
          <a:solidFill>
            <a:schemeClr val="tx1"/>
          </a:solidFill>
          <a:latin typeface="+mn-lt"/>
          <a:ea typeface="+mn-ea"/>
          <a:cs typeface="+mn-cs"/>
        </a:defRPr>
      </a:lvl8pPr>
      <a:lvl9pPr marL="10079980" algn="l" defTabSz="2519995" rtl="0" eaLnBrk="1" latinLnBrk="0" hangingPunct="1">
        <a:defRPr sz="496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Resim 6">
            <a:extLst>
              <a:ext uri="{FF2B5EF4-FFF2-40B4-BE49-F238E27FC236}">
                <a16:creationId xmlns:a16="http://schemas.microsoft.com/office/drawing/2014/main" id="{A41EEEC2-7A77-17F0-BD10-C89018FAF16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351833" y="32560549"/>
            <a:ext cx="8496300" cy="2007250"/>
          </a:xfrm>
          <a:prstGeom prst="rect">
            <a:avLst/>
          </a:prstGeom>
        </p:spPr>
      </p:pic>
      <p:pic>
        <p:nvPicPr>
          <p:cNvPr id="9" name="Resim 8">
            <a:extLst>
              <a:ext uri="{FF2B5EF4-FFF2-40B4-BE49-F238E27FC236}">
                <a16:creationId xmlns:a16="http://schemas.microsoft.com/office/drawing/2014/main" id="{8FEFAD0A-5622-0A7E-6FB7-91C0CB1D4CB0}"/>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1311517" y="1525104"/>
            <a:ext cx="2576932" cy="2576932"/>
          </a:xfrm>
          <a:prstGeom prst="rect">
            <a:avLst/>
          </a:prstGeom>
        </p:spPr>
      </p:pic>
      <p:sp>
        <p:nvSpPr>
          <p:cNvPr id="12" name="Metin kutusu 11">
            <a:extLst>
              <a:ext uri="{FF2B5EF4-FFF2-40B4-BE49-F238E27FC236}">
                <a16:creationId xmlns:a16="http://schemas.microsoft.com/office/drawing/2014/main" id="{BC24AE04-2D80-4A2E-9395-95399B577854}"/>
              </a:ext>
            </a:extLst>
          </p:cNvPr>
          <p:cNvSpPr txBox="1"/>
          <p:nvPr/>
        </p:nvSpPr>
        <p:spPr>
          <a:xfrm>
            <a:off x="1302364" y="9463315"/>
            <a:ext cx="10665282" cy="20774918"/>
          </a:xfrm>
          <a:prstGeom prst="rect">
            <a:avLst/>
          </a:prstGeom>
          <a:noFill/>
        </p:spPr>
        <p:txBody>
          <a:bodyPr wrap="square" rtlCol="0">
            <a:spAutoFit/>
          </a:bodyPr>
          <a:lstStyle/>
          <a:p>
            <a:r>
              <a:rPr lang="en-US" sz="4800" b="1" dirty="0">
                <a:latin typeface="Aptos Display" panose="020B0004020202020204" pitchFamily="34" charset="0"/>
              </a:rPr>
              <a:t>INTRODUCTION</a:t>
            </a:r>
          </a:p>
          <a:p>
            <a:pPr algn="just"/>
            <a:r>
              <a:rPr lang="en-US" sz="3600" dirty="0">
                <a:latin typeface="Aptos Display" panose="020B0004020202020204" pitchFamily="34" charset="0"/>
              </a:rPr>
              <a:t>Introduction text. Introduction text. Introduction text. Introduction text. Introduction text. Introduction text. Introduction text. Introduction text. Introduction text. Introduction text. Introduction text. Introduction text. Introduction text. Introduction text. Introduction text. Introduction text. Introduction text. Introduction text. </a:t>
            </a:r>
          </a:p>
          <a:p>
            <a:pPr algn="just"/>
            <a:endParaRPr lang="en-US" sz="3600" dirty="0">
              <a:latin typeface="Aptos Display" panose="020B0004020202020204" pitchFamily="34" charset="0"/>
            </a:endParaRPr>
          </a:p>
          <a:p>
            <a:pPr algn="just">
              <a:defRPr/>
            </a:pPr>
            <a:r>
              <a:rPr lang="en-US" sz="3600" dirty="0">
                <a:solidFill>
                  <a:prstClr val="black"/>
                </a:solidFill>
                <a:latin typeface="Aptos Display" panose="020B0004020202020204" pitchFamily="34" charset="0"/>
              </a:rPr>
              <a:t>Introduction text. Introduction text. Introduction text. Introduction text. Introduction text. Introduction text. Introduction text. Introduction text. Introduction text. Introduction text. Introduction text. Introduction text. Introduction text. Introduction text. Introduction text. Introduction text. Introduction text. Introduction text. </a:t>
            </a:r>
          </a:p>
          <a:p>
            <a:pPr algn="just"/>
            <a:endParaRPr lang="en-US" sz="4800" dirty="0">
              <a:latin typeface="Aptos Display" panose="020B0004020202020204" pitchFamily="34" charset="0"/>
            </a:endParaRPr>
          </a:p>
          <a:p>
            <a:r>
              <a:rPr lang="en-US" sz="4800" b="1" dirty="0">
                <a:latin typeface="Aptos Display" panose="020B0004020202020204" pitchFamily="34" charset="0"/>
              </a:rPr>
              <a:t>MATERIALS and METHODS</a:t>
            </a:r>
          </a:p>
          <a:p>
            <a:pPr algn="just"/>
            <a:r>
              <a:rPr lang="en-US" sz="3600" dirty="0">
                <a:latin typeface="Aptos Display" panose="020B0004020202020204" pitchFamily="34" charset="0"/>
              </a:rPr>
              <a:t>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a:t>
            </a:r>
          </a:p>
          <a:p>
            <a:pPr algn="just"/>
            <a:endParaRPr lang="en-US" sz="3600" dirty="0">
              <a:latin typeface="Aptos Display" panose="020B0004020202020204" pitchFamily="34" charset="0"/>
            </a:endParaRPr>
          </a:p>
          <a:p>
            <a:pPr algn="just"/>
            <a:r>
              <a:rPr lang="en-US" sz="3600" dirty="0">
                <a:latin typeface="Aptos Display" panose="020B0004020202020204" pitchFamily="34" charset="0"/>
              </a:rPr>
              <a:t>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M&amp;M text. </a:t>
            </a:r>
          </a:p>
          <a:p>
            <a:pPr algn="just"/>
            <a:endParaRPr lang="en-US" sz="4800" dirty="0">
              <a:latin typeface="Aptos Display" panose="020B0004020202020204" pitchFamily="34" charset="0"/>
            </a:endParaRPr>
          </a:p>
        </p:txBody>
      </p:sp>
      <p:sp>
        <p:nvSpPr>
          <p:cNvPr id="13" name="Metin kutusu 12">
            <a:extLst>
              <a:ext uri="{FF2B5EF4-FFF2-40B4-BE49-F238E27FC236}">
                <a16:creationId xmlns:a16="http://schemas.microsoft.com/office/drawing/2014/main" id="{239897AD-8EC7-8D5D-9BE5-E0050D97877B}"/>
              </a:ext>
            </a:extLst>
          </p:cNvPr>
          <p:cNvSpPr txBox="1"/>
          <p:nvPr/>
        </p:nvSpPr>
        <p:spPr>
          <a:xfrm>
            <a:off x="651699" y="5456966"/>
            <a:ext cx="23926763" cy="1015663"/>
          </a:xfrm>
          <a:prstGeom prst="rect">
            <a:avLst/>
          </a:prstGeom>
          <a:noFill/>
        </p:spPr>
        <p:txBody>
          <a:bodyPr wrap="square" rtlCol="0">
            <a:spAutoFit/>
          </a:bodyPr>
          <a:lstStyle/>
          <a:p>
            <a:pPr algn="ctr"/>
            <a:r>
              <a:rPr lang="en-US" sz="6000" b="1" dirty="0">
                <a:latin typeface="Aptos Display" panose="020B0004020202020204" pitchFamily="34" charset="0"/>
              </a:rPr>
              <a:t>Title of the Study</a:t>
            </a:r>
          </a:p>
        </p:txBody>
      </p:sp>
      <p:sp>
        <p:nvSpPr>
          <p:cNvPr id="14" name="Metin kutusu 13">
            <a:extLst>
              <a:ext uri="{FF2B5EF4-FFF2-40B4-BE49-F238E27FC236}">
                <a16:creationId xmlns:a16="http://schemas.microsoft.com/office/drawing/2014/main" id="{34E5B7BD-0F4A-C375-516B-1ED58591E304}"/>
              </a:ext>
            </a:extLst>
          </p:cNvPr>
          <p:cNvSpPr txBox="1"/>
          <p:nvPr/>
        </p:nvSpPr>
        <p:spPr>
          <a:xfrm>
            <a:off x="13232329" y="9463315"/>
            <a:ext cx="10665282" cy="21513582"/>
          </a:xfrm>
          <a:prstGeom prst="rect">
            <a:avLst/>
          </a:prstGeom>
          <a:noFill/>
        </p:spPr>
        <p:txBody>
          <a:bodyPr wrap="square" rtlCol="0">
            <a:spAutoFit/>
          </a:bodyPr>
          <a:lstStyle/>
          <a:p>
            <a:r>
              <a:rPr lang="en-US" sz="4800" b="1" dirty="0">
                <a:latin typeface="Aptos Display" panose="020B0004020202020204" pitchFamily="34" charset="0"/>
              </a:rPr>
              <a:t>RESULTS and DISCUSSION</a:t>
            </a:r>
          </a:p>
          <a:p>
            <a:pPr algn="just"/>
            <a:r>
              <a:rPr lang="tr-TR" sz="3600" dirty="0" err="1">
                <a:solidFill>
                  <a:prstClr val="black"/>
                </a:solidFill>
                <a:latin typeface="Aptos Display" panose="020B0004020202020204" pitchFamily="34" charset="0"/>
              </a:rPr>
              <a:t>Results</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and</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Discussion</a:t>
            </a:r>
            <a:r>
              <a:rPr lang="en-US" sz="3600" dirty="0">
                <a:solidFill>
                  <a:prstClr val="black"/>
                </a:solidFill>
                <a:latin typeface="Aptos Display" panose="020B0004020202020204" pitchFamily="34" charset="0"/>
              </a:rPr>
              <a:t> text. </a:t>
            </a:r>
            <a:r>
              <a:rPr lang="tr-TR" sz="3600" dirty="0" err="1">
                <a:solidFill>
                  <a:prstClr val="black"/>
                </a:solidFill>
                <a:latin typeface="Aptos Display" panose="020B0004020202020204" pitchFamily="34" charset="0"/>
              </a:rPr>
              <a:t>Results</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and</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Discussion</a:t>
            </a:r>
            <a:r>
              <a:rPr lang="en-US" sz="3600" dirty="0">
                <a:solidFill>
                  <a:prstClr val="black"/>
                </a:solidFill>
                <a:latin typeface="Aptos Display" panose="020B0004020202020204" pitchFamily="34" charset="0"/>
              </a:rPr>
              <a:t> text. </a:t>
            </a:r>
            <a:r>
              <a:rPr lang="tr-TR" sz="3600" dirty="0" err="1">
                <a:solidFill>
                  <a:prstClr val="black"/>
                </a:solidFill>
                <a:latin typeface="Aptos Display" panose="020B0004020202020204" pitchFamily="34" charset="0"/>
              </a:rPr>
              <a:t>Results</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and</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Discussion</a:t>
            </a:r>
            <a:r>
              <a:rPr lang="en-US" sz="3600" dirty="0">
                <a:solidFill>
                  <a:prstClr val="black"/>
                </a:solidFill>
                <a:latin typeface="Aptos Display" panose="020B0004020202020204" pitchFamily="34" charset="0"/>
              </a:rPr>
              <a:t> text. </a:t>
            </a:r>
            <a:r>
              <a:rPr lang="tr-TR" sz="3600" dirty="0" err="1">
                <a:solidFill>
                  <a:prstClr val="black"/>
                </a:solidFill>
                <a:latin typeface="Aptos Display" panose="020B0004020202020204" pitchFamily="34" charset="0"/>
              </a:rPr>
              <a:t>Results</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and</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Discussion</a:t>
            </a:r>
            <a:r>
              <a:rPr lang="en-US" sz="3600" dirty="0">
                <a:solidFill>
                  <a:prstClr val="black"/>
                </a:solidFill>
                <a:latin typeface="Aptos Display" panose="020B0004020202020204" pitchFamily="34" charset="0"/>
              </a:rPr>
              <a:t> text. Results</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and</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Discussion</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text</a:t>
            </a:r>
            <a:r>
              <a:rPr lang="en-US"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Results</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and</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Discussion</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text</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Results</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and</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Discussion</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text</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Results</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and</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Discussion</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text</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Results</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and</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Discussion</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text</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Results</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and</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Discussion</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text</a:t>
            </a:r>
            <a:r>
              <a:rPr lang="tr-TR" sz="3600" dirty="0">
                <a:solidFill>
                  <a:prstClr val="black"/>
                </a:solidFill>
                <a:latin typeface="Aptos Display" panose="020B0004020202020204" pitchFamily="34" charset="0"/>
              </a:rPr>
              <a:t>.</a:t>
            </a:r>
            <a:endParaRPr lang="en-US" sz="3600" dirty="0">
              <a:solidFill>
                <a:prstClr val="black"/>
              </a:solidFill>
              <a:latin typeface="Aptos Display" panose="020B0004020202020204" pitchFamily="34" charset="0"/>
            </a:endParaRPr>
          </a:p>
          <a:p>
            <a:pPr algn="just"/>
            <a:endParaRPr lang="en-US" sz="3600" dirty="0">
              <a:solidFill>
                <a:prstClr val="black"/>
              </a:solidFill>
              <a:latin typeface="Aptos Display" panose="020B0004020202020204" pitchFamily="34" charset="0"/>
            </a:endParaRPr>
          </a:p>
          <a:p>
            <a:pPr algn="just"/>
            <a:r>
              <a:rPr lang="tr-TR" sz="3600" dirty="0" err="1">
                <a:solidFill>
                  <a:prstClr val="black"/>
                </a:solidFill>
                <a:latin typeface="Aptos Display" panose="020B0004020202020204" pitchFamily="34" charset="0"/>
              </a:rPr>
              <a:t>Results</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and</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Discussion</a:t>
            </a:r>
            <a:r>
              <a:rPr lang="en-US" sz="3600" dirty="0">
                <a:solidFill>
                  <a:prstClr val="black"/>
                </a:solidFill>
                <a:latin typeface="Aptos Display" panose="020B0004020202020204" pitchFamily="34" charset="0"/>
              </a:rPr>
              <a:t> text. </a:t>
            </a:r>
            <a:r>
              <a:rPr lang="tr-TR" sz="3600" dirty="0" err="1">
                <a:solidFill>
                  <a:prstClr val="black"/>
                </a:solidFill>
                <a:latin typeface="Aptos Display" panose="020B0004020202020204" pitchFamily="34" charset="0"/>
              </a:rPr>
              <a:t>Results</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and</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Discussion</a:t>
            </a:r>
            <a:r>
              <a:rPr lang="en-US" sz="3600" dirty="0">
                <a:solidFill>
                  <a:prstClr val="black"/>
                </a:solidFill>
                <a:latin typeface="Aptos Display" panose="020B0004020202020204" pitchFamily="34" charset="0"/>
              </a:rPr>
              <a:t> text. </a:t>
            </a:r>
            <a:r>
              <a:rPr lang="tr-TR" sz="3600" dirty="0" err="1">
                <a:solidFill>
                  <a:prstClr val="black"/>
                </a:solidFill>
                <a:latin typeface="Aptos Display" panose="020B0004020202020204" pitchFamily="34" charset="0"/>
              </a:rPr>
              <a:t>Results</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and</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Discussion</a:t>
            </a:r>
            <a:r>
              <a:rPr lang="en-US" sz="3600" dirty="0">
                <a:solidFill>
                  <a:prstClr val="black"/>
                </a:solidFill>
                <a:latin typeface="Aptos Display" panose="020B0004020202020204" pitchFamily="34" charset="0"/>
              </a:rPr>
              <a:t> text. </a:t>
            </a:r>
            <a:r>
              <a:rPr lang="tr-TR" sz="3600" dirty="0" err="1">
                <a:solidFill>
                  <a:prstClr val="black"/>
                </a:solidFill>
                <a:latin typeface="Aptos Display" panose="020B0004020202020204" pitchFamily="34" charset="0"/>
              </a:rPr>
              <a:t>Results</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and</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Discussion</a:t>
            </a:r>
            <a:r>
              <a:rPr lang="en-US" sz="3600" dirty="0">
                <a:solidFill>
                  <a:prstClr val="black"/>
                </a:solidFill>
                <a:latin typeface="Aptos Display" panose="020B0004020202020204" pitchFamily="34" charset="0"/>
              </a:rPr>
              <a:t> text. </a:t>
            </a:r>
            <a:r>
              <a:rPr lang="tr-TR" sz="3600" dirty="0" err="1">
                <a:solidFill>
                  <a:prstClr val="black"/>
                </a:solidFill>
                <a:latin typeface="Aptos Display" panose="020B0004020202020204" pitchFamily="34" charset="0"/>
              </a:rPr>
              <a:t>Results</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and</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Discussion</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text</a:t>
            </a:r>
            <a:r>
              <a:rPr lang="en-US"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Results</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and</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Discussion</a:t>
            </a:r>
            <a:r>
              <a:rPr lang="tr-TR" sz="3600" dirty="0">
                <a:solidFill>
                  <a:prstClr val="black"/>
                </a:solidFill>
                <a:latin typeface="Aptos Display" panose="020B0004020202020204" pitchFamily="34" charset="0"/>
              </a:rPr>
              <a:t> </a:t>
            </a:r>
            <a:r>
              <a:rPr lang="tr-TR" sz="3600" dirty="0" err="1">
                <a:solidFill>
                  <a:prstClr val="black"/>
                </a:solidFill>
                <a:latin typeface="Aptos Display" panose="020B0004020202020204" pitchFamily="34" charset="0"/>
              </a:rPr>
              <a:t>text</a:t>
            </a:r>
            <a:r>
              <a:rPr lang="en-US" sz="3600" dirty="0">
                <a:solidFill>
                  <a:prstClr val="black"/>
                </a:solidFill>
                <a:latin typeface="Aptos Display" panose="020B0004020202020204" pitchFamily="34" charset="0"/>
              </a:rPr>
              <a:t>. Results and Discussion text. Results and Discussion text. Results and Discussion text. Results and Discussion text</a:t>
            </a:r>
            <a:r>
              <a:rPr lang="tr-TR" sz="3600" dirty="0">
                <a:solidFill>
                  <a:prstClr val="black"/>
                </a:solidFill>
                <a:latin typeface="Aptos Display" panose="020B0004020202020204" pitchFamily="34" charset="0"/>
              </a:rPr>
              <a:t>.</a:t>
            </a:r>
            <a:endParaRPr lang="en-US" sz="3600" dirty="0">
              <a:solidFill>
                <a:prstClr val="black"/>
              </a:solidFill>
              <a:latin typeface="Aptos Display" panose="020B0004020202020204" pitchFamily="34" charset="0"/>
            </a:endParaRPr>
          </a:p>
          <a:p>
            <a:pPr algn="just"/>
            <a:endParaRPr lang="en-US" sz="4800" dirty="0">
              <a:latin typeface="Aptos Display" panose="020B0004020202020204" pitchFamily="34" charset="0"/>
            </a:endParaRPr>
          </a:p>
          <a:p>
            <a:r>
              <a:rPr lang="en-US" sz="4800" b="1" dirty="0">
                <a:latin typeface="Aptos Display" panose="020B0004020202020204" pitchFamily="34" charset="0"/>
              </a:rPr>
              <a:t>CONCLUSION</a:t>
            </a:r>
          </a:p>
          <a:p>
            <a:pPr algn="just"/>
            <a:r>
              <a:rPr lang="en-US" sz="3600" dirty="0">
                <a:solidFill>
                  <a:prstClr val="black"/>
                </a:solidFill>
                <a:latin typeface="Aptos Display" panose="020B0004020202020204" pitchFamily="34" charset="0"/>
              </a:rPr>
              <a:t>Conclusion text. Conclusion text. Conclusion text. Conclusion text. Conclusion text. Conclusion text. Conclusion text. Conclusion text. Conclusion text. Conclusion text. Conclusion text. Conclusion text. Conclusion text. Conclusion text. Conclusion text. Conclusion text. Conclusion text. Conclusion text. </a:t>
            </a:r>
          </a:p>
          <a:p>
            <a:pPr algn="just"/>
            <a:endParaRPr lang="en-US" sz="3600" dirty="0">
              <a:latin typeface="Aptos Display" panose="020B0004020202020204" pitchFamily="34" charset="0"/>
            </a:endParaRPr>
          </a:p>
          <a:p>
            <a:pPr algn="just"/>
            <a:r>
              <a:rPr lang="en-US" sz="4800" b="1" dirty="0">
                <a:latin typeface="Aptos Display" panose="020B0004020202020204" pitchFamily="34" charset="0"/>
              </a:rPr>
              <a:t>Acknowledgment</a:t>
            </a:r>
            <a:r>
              <a:rPr lang="tr-TR" sz="4800" b="1" dirty="0">
                <a:latin typeface="Aptos Display" panose="020B0004020202020204" pitchFamily="34" charset="0"/>
              </a:rPr>
              <a:t> (</a:t>
            </a:r>
            <a:r>
              <a:rPr lang="tr-TR" sz="4800" b="1" dirty="0" err="1">
                <a:latin typeface="Aptos Display" panose="020B0004020202020204" pitchFamily="34" charset="0"/>
              </a:rPr>
              <a:t>If</a:t>
            </a:r>
            <a:r>
              <a:rPr lang="tr-TR" sz="4800" b="1" dirty="0">
                <a:latin typeface="Aptos Display" panose="020B0004020202020204" pitchFamily="34" charset="0"/>
              </a:rPr>
              <a:t> </a:t>
            </a:r>
            <a:r>
              <a:rPr lang="tr-TR" sz="4800" b="1" dirty="0" err="1">
                <a:latin typeface="Aptos Display" panose="020B0004020202020204" pitchFamily="34" charset="0"/>
              </a:rPr>
              <a:t>applicable</a:t>
            </a:r>
            <a:r>
              <a:rPr lang="tr-TR" sz="4800" b="1" dirty="0">
                <a:latin typeface="Aptos Display" panose="020B0004020202020204" pitchFamily="34" charset="0"/>
              </a:rPr>
              <a:t>)</a:t>
            </a:r>
            <a:endParaRPr lang="en-US" sz="4800" b="1" dirty="0">
              <a:latin typeface="Aptos Display" panose="020B0004020202020204" pitchFamily="34" charset="0"/>
            </a:endParaRPr>
          </a:p>
          <a:p>
            <a:pPr algn="just"/>
            <a:r>
              <a:rPr lang="en-US" sz="3600" dirty="0" err="1">
                <a:latin typeface="Aptos Display" panose="020B0004020202020204" pitchFamily="34" charset="0"/>
              </a:rPr>
              <a:t>Acknowledgmen</a:t>
            </a:r>
            <a:r>
              <a:rPr lang="tr-TR" sz="3600" dirty="0" err="1">
                <a:latin typeface="Aptos Display" panose="020B0004020202020204" pitchFamily="34" charset="0"/>
              </a:rPr>
              <a:t>ts</a:t>
            </a:r>
            <a:r>
              <a:rPr lang="tr-TR" sz="3600" dirty="0">
                <a:latin typeface="Aptos Display" panose="020B0004020202020204" pitchFamily="34" charset="0"/>
              </a:rPr>
              <a:t> of </a:t>
            </a:r>
            <a:r>
              <a:rPr lang="tr-TR" sz="3600" dirty="0" err="1">
                <a:latin typeface="Aptos Display" panose="020B0004020202020204" pitchFamily="34" charset="0"/>
              </a:rPr>
              <a:t>people</a:t>
            </a:r>
            <a:r>
              <a:rPr lang="tr-TR" sz="3600" dirty="0">
                <a:latin typeface="Aptos Display" panose="020B0004020202020204" pitchFamily="34" charset="0"/>
              </a:rPr>
              <a:t>, </a:t>
            </a:r>
            <a:r>
              <a:rPr lang="tr-TR" sz="3600" dirty="0" err="1">
                <a:latin typeface="Aptos Display" panose="020B0004020202020204" pitchFamily="34" charset="0"/>
              </a:rPr>
              <a:t>grants</a:t>
            </a:r>
            <a:r>
              <a:rPr lang="tr-TR" sz="3600" dirty="0">
                <a:latin typeface="Aptos Display" panose="020B0004020202020204" pitchFamily="34" charset="0"/>
              </a:rPr>
              <a:t>, </a:t>
            </a:r>
            <a:r>
              <a:rPr lang="tr-TR" sz="3600" dirty="0" err="1">
                <a:latin typeface="Aptos Display" panose="020B0004020202020204" pitchFamily="34" charset="0"/>
              </a:rPr>
              <a:t>etc</a:t>
            </a:r>
            <a:r>
              <a:rPr lang="en-US" sz="3600" dirty="0">
                <a:latin typeface="Aptos Display" panose="020B0004020202020204" pitchFamily="34" charset="0"/>
              </a:rPr>
              <a:t>.</a:t>
            </a:r>
          </a:p>
          <a:p>
            <a:pPr algn="just"/>
            <a:endParaRPr lang="en-US" sz="4800" b="1" dirty="0">
              <a:latin typeface="Aptos Display" panose="020B0004020202020204" pitchFamily="34" charset="0"/>
            </a:endParaRPr>
          </a:p>
          <a:p>
            <a:pPr algn="just"/>
            <a:r>
              <a:rPr lang="tr-TR" sz="4800" b="1" dirty="0" err="1">
                <a:latin typeface="Aptos Display" panose="020B0004020202020204" pitchFamily="34" charset="0"/>
              </a:rPr>
              <a:t>Ethics</a:t>
            </a:r>
            <a:r>
              <a:rPr lang="tr-TR" sz="4800" b="1" dirty="0">
                <a:latin typeface="Aptos Display" panose="020B0004020202020204" pitchFamily="34" charset="0"/>
              </a:rPr>
              <a:t> Statement (</a:t>
            </a:r>
            <a:r>
              <a:rPr lang="tr-TR" sz="4800" b="1" dirty="0" err="1">
                <a:latin typeface="Aptos Display" panose="020B0004020202020204" pitchFamily="34" charset="0"/>
              </a:rPr>
              <a:t>If</a:t>
            </a:r>
            <a:r>
              <a:rPr lang="tr-TR" sz="4800" b="1" dirty="0">
                <a:latin typeface="Aptos Display" panose="020B0004020202020204" pitchFamily="34" charset="0"/>
              </a:rPr>
              <a:t> </a:t>
            </a:r>
            <a:r>
              <a:rPr lang="tr-TR" sz="4800" b="1" dirty="0" err="1">
                <a:latin typeface="Aptos Display" panose="020B0004020202020204" pitchFamily="34" charset="0"/>
              </a:rPr>
              <a:t>applicable</a:t>
            </a:r>
            <a:r>
              <a:rPr lang="tr-TR" sz="4800" b="1" dirty="0">
                <a:latin typeface="Aptos Display" panose="020B0004020202020204" pitchFamily="34" charset="0"/>
              </a:rPr>
              <a:t>)</a:t>
            </a:r>
            <a:endParaRPr lang="en-US" sz="4800" b="1" dirty="0">
              <a:latin typeface="Aptos Display" panose="020B0004020202020204" pitchFamily="34" charset="0"/>
            </a:endParaRPr>
          </a:p>
          <a:p>
            <a:pPr algn="just"/>
            <a:r>
              <a:rPr lang="tr-TR" sz="3600" dirty="0" err="1">
                <a:latin typeface="Aptos Display" panose="020B0004020202020204" pitchFamily="34" charset="0"/>
              </a:rPr>
              <a:t>Ethics</a:t>
            </a:r>
            <a:r>
              <a:rPr lang="tr-TR" sz="3600" dirty="0">
                <a:latin typeface="Aptos Display" panose="020B0004020202020204" pitchFamily="34" charset="0"/>
              </a:rPr>
              <a:t> </a:t>
            </a:r>
            <a:r>
              <a:rPr lang="tr-TR" sz="3600" dirty="0" err="1">
                <a:latin typeface="Aptos Display" panose="020B0004020202020204" pitchFamily="34" charset="0"/>
              </a:rPr>
              <a:t>statements</a:t>
            </a:r>
            <a:r>
              <a:rPr lang="tr-TR" sz="3600" dirty="0">
                <a:latin typeface="Aptos Display" panose="020B0004020202020204" pitchFamily="34" charset="0"/>
              </a:rPr>
              <a:t> </a:t>
            </a:r>
            <a:r>
              <a:rPr lang="tr-TR" sz="3600" dirty="0" err="1">
                <a:latin typeface="Aptos Display" panose="020B0004020202020204" pitchFamily="34" charset="0"/>
              </a:rPr>
              <a:t>such</a:t>
            </a:r>
            <a:r>
              <a:rPr lang="tr-TR" sz="3600" dirty="0">
                <a:latin typeface="Aptos Display" panose="020B0004020202020204" pitchFamily="34" charset="0"/>
              </a:rPr>
              <a:t> as </a:t>
            </a:r>
            <a:r>
              <a:rPr lang="tr-TR" sz="3600" dirty="0" err="1">
                <a:latin typeface="Aptos Display" panose="020B0004020202020204" pitchFamily="34" charset="0"/>
              </a:rPr>
              <a:t>Use</a:t>
            </a:r>
            <a:r>
              <a:rPr lang="tr-TR" sz="3600" dirty="0">
                <a:latin typeface="Aptos Display" panose="020B0004020202020204" pitchFamily="34" charset="0"/>
              </a:rPr>
              <a:t> of Animals, </a:t>
            </a:r>
            <a:r>
              <a:rPr lang="tr-TR" sz="3600" dirty="0" err="1">
                <a:latin typeface="Aptos Display" panose="020B0004020202020204" pitchFamily="34" charset="0"/>
              </a:rPr>
              <a:t>Participant</a:t>
            </a:r>
            <a:r>
              <a:rPr lang="tr-TR" sz="3600" dirty="0">
                <a:latin typeface="Aptos Display" panose="020B0004020202020204" pitchFamily="34" charset="0"/>
              </a:rPr>
              <a:t> </a:t>
            </a:r>
            <a:r>
              <a:rPr lang="tr-TR" sz="3600" dirty="0" err="1">
                <a:latin typeface="Aptos Display" panose="020B0004020202020204" pitchFamily="34" charset="0"/>
              </a:rPr>
              <a:t>Consent</a:t>
            </a:r>
            <a:r>
              <a:rPr lang="tr-TR" sz="3600" dirty="0">
                <a:latin typeface="Aptos Display" panose="020B0004020202020204" pitchFamily="34" charset="0"/>
              </a:rPr>
              <a:t>, </a:t>
            </a:r>
            <a:r>
              <a:rPr lang="tr-TR" sz="3600" dirty="0" err="1">
                <a:latin typeface="Aptos Display" panose="020B0004020202020204" pitchFamily="34" charset="0"/>
              </a:rPr>
              <a:t>Use</a:t>
            </a:r>
            <a:r>
              <a:rPr lang="tr-TR" sz="3600" dirty="0">
                <a:latin typeface="Aptos Display" panose="020B0004020202020204" pitchFamily="34" charset="0"/>
              </a:rPr>
              <a:t> of AI </a:t>
            </a:r>
            <a:r>
              <a:rPr lang="tr-TR" sz="3600" dirty="0" err="1">
                <a:latin typeface="Aptos Display" panose="020B0004020202020204" pitchFamily="34" charset="0"/>
              </a:rPr>
              <a:t>tools</a:t>
            </a:r>
            <a:r>
              <a:rPr lang="tr-TR" sz="3600" dirty="0">
                <a:latin typeface="Aptos Display" panose="020B0004020202020204" pitchFamily="34" charset="0"/>
              </a:rPr>
              <a:t>, </a:t>
            </a:r>
            <a:r>
              <a:rPr lang="tr-TR" sz="3600" dirty="0" err="1">
                <a:latin typeface="Aptos Display" panose="020B0004020202020204" pitchFamily="34" charset="0"/>
              </a:rPr>
              <a:t>etc</a:t>
            </a:r>
            <a:r>
              <a:rPr lang="tr-TR" sz="3600" dirty="0">
                <a:latin typeface="Aptos Display" panose="020B0004020202020204" pitchFamily="34" charset="0"/>
              </a:rPr>
              <a:t>.</a:t>
            </a:r>
            <a:endParaRPr lang="en-US" sz="3600" dirty="0">
              <a:latin typeface="Aptos Display" panose="020B0004020202020204" pitchFamily="34" charset="0"/>
            </a:endParaRPr>
          </a:p>
          <a:p>
            <a:pPr algn="just"/>
            <a:endParaRPr lang="tr-TR" sz="4800" b="1" dirty="0">
              <a:latin typeface="Aptos Display" panose="020B0004020202020204" pitchFamily="34" charset="0"/>
            </a:endParaRPr>
          </a:p>
          <a:p>
            <a:pPr algn="just"/>
            <a:r>
              <a:rPr lang="en-US" sz="4800" b="1" dirty="0">
                <a:latin typeface="Aptos Display" panose="020B0004020202020204" pitchFamily="34" charset="0"/>
              </a:rPr>
              <a:t>REFERENCES</a:t>
            </a:r>
          </a:p>
          <a:p>
            <a:pPr algn="just"/>
            <a:r>
              <a:rPr lang="en-US" sz="3600" dirty="0">
                <a:latin typeface="Aptos Display" panose="020B0004020202020204" pitchFamily="34" charset="0"/>
              </a:rPr>
              <a:t>References in APA 7.0 Style. </a:t>
            </a:r>
          </a:p>
          <a:p>
            <a:pPr algn="just"/>
            <a:r>
              <a:rPr lang="en-US" sz="3600" dirty="0">
                <a:latin typeface="Aptos Display" panose="020B0004020202020204" pitchFamily="34" charset="0"/>
              </a:rPr>
              <a:t>References in APA 7.0 Style. </a:t>
            </a:r>
          </a:p>
          <a:p>
            <a:pPr algn="just"/>
            <a:r>
              <a:rPr lang="en-US" sz="3600" dirty="0">
                <a:latin typeface="Aptos Display" panose="020B0004020202020204" pitchFamily="34" charset="0"/>
              </a:rPr>
              <a:t>References in APA 7.0 Style. </a:t>
            </a:r>
          </a:p>
          <a:p>
            <a:pPr algn="just"/>
            <a:r>
              <a:rPr lang="en-US" sz="3600" dirty="0">
                <a:latin typeface="Aptos Display" panose="020B0004020202020204" pitchFamily="34" charset="0"/>
              </a:rPr>
              <a:t>References in APA 7.0 Style. </a:t>
            </a:r>
          </a:p>
        </p:txBody>
      </p:sp>
      <p:sp>
        <p:nvSpPr>
          <p:cNvPr id="15" name="Metin kutusu 14">
            <a:extLst>
              <a:ext uri="{FF2B5EF4-FFF2-40B4-BE49-F238E27FC236}">
                <a16:creationId xmlns:a16="http://schemas.microsoft.com/office/drawing/2014/main" id="{CE2437F7-13B2-1623-5CF7-90CD22FF2342}"/>
              </a:ext>
            </a:extLst>
          </p:cNvPr>
          <p:cNvSpPr txBox="1"/>
          <p:nvPr/>
        </p:nvSpPr>
        <p:spPr>
          <a:xfrm>
            <a:off x="636606" y="6605558"/>
            <a:ext cx="23926763" cy="2369880"/>
          </a:xfrm>
          <a:prstGeom prst="rect">
            <a:avLst/>
          </a:prstGeom>
          <a:noFill/>
        </p:spPr>
        <p:txBody>
          <a:bodyPr wrap="square" rtlCol="0">
            <a:spAutoFit/>
          </a:bodyPr>
          <a:lstStyle/>
          <a:p>
            <a:pPr algn="ctr"/>
            <a:r>
              <a:rPr lang="en-US" sz="4000" i="1" dirty="0">
                <a:latin typeface="Aptos Display" panose="020B0004020202020204" pitchFamily="34" charset="0"/>
              </a:rPr>
              <a:t>Name SURNAME</a:t>
            </a:r>
            <a:r>
              <a:rPr lang="en-US" sz="4000" i="1" baseline="30000" dirty="0">
                <a:latin typeface="Aptos Display" panose="020B0004020202020204" pitchFamily="34" charset="0"/>
              </a:rPr>
              <a:t>1*</a:t>
            </a:r>
            <a:r>
              <a:rPr lang="en-US" sz="4000" i="1" dirty="0">
                <a:latin typeface="Aptos Display" panose="020B0004020202020204" pitchFamily="34" charset="0"/>
              </a:rPr>
              <a:t>, Name SURNAME</a:t>
            </a:r>
            <a:r>
              <a:rPr lang="en-US" sz="4000" i="1" baseline="30000" dirty="0">
                <a:latin typeface="Aptos Display" panose="020B0004020202020204" pitchFamily="34" charset="0"/>
              </a:rPr>
              <a:t>2</a:t>
            </a:r>
          </a:p>
          <a:p>
            <a:pPr algn="ctr"/>
            <a:r>
              <a:rPr lang="en-US" sz="3600" i="1" baseline="30000" dirty="0">
                <a:latin typeface="Aptos Display" panose="020B0004020202020204" pitchFamily="34" charset="0"/>
              </a:rPr>
              <a:t>1</a:t>
            </a:r>
            <a:r>
              <a:rPr lang="en-US" sz="3600" i="1" dirty="0">
                <a:latin typeface="Aptos Display" panose="020B0004020202020204" pitchFamily="34" charset="0"/>
              </a:rPr>
              <a:t>… University, Faculty of …, Department of …, City/Country</a:t>
            </a:r>
          </a:p>
          <a:p>
            <a:pPr algn="ctr"/>
            <a:r>
              <a:rPr lang="tr-TR" sz="3600" i="1" baseline="30000" dirty="0">
                <a:latin typeface="Aptos Display" panose="020B0004020202020204" pitchFamily="34" charset="0"/>
              </a:rPr>
              <a:t>2</a:t>
            </a:r>
            <a:r>
              <a:rPr lang="en-US" sz="3600" i="1" dirty="0">
                <a:latin typeface="Aptos Display" panose="020B0004020202020204" pitchFamily="34" charset="0"/>
              </a:rPr>
              <a:t>… University, Faculty of …, Department of …, City/Country</a:t>
            </a:r>
          </a:p>
          <a:p>
            <a:pPr algn="ctr"/>
            <a:r>
              <a:rPr lang="en-US" sz="3600" i="1" dirty="0">
                <a:latin typeface="Aptos Display" panose="020B0004020202020204" pitchFamily="34" charset="0"/>
              </a:rPr>
              <a:t>*Corresponding author: email@email.com</a:t>
            </a:r>
          </a:p>
        </p:txBody>
      </p:sp>
      <p:cxnSp>
        <p:nvCxnSpPr>
          <p:cNvPr id="17" name="Düz Bağlayıcı 16">
            <a:extLst>
              <a:ext uri="{FF2B5EF4-FFF2-40B4-BE49-F238E27FC236}">
                <a16:creationId xmlns:a16="http://schemas.microsoft.com/office/drawing/2014/main" id="{F179A9B4-CA4D-C728-0587-F9663C08602C}"/>
              </a:ext>
            </a:extLst>
          </p:cNvPr>
          <p:cNvCxnSpPr/>
          <p:nvPr/>
        </p:nvCxnSpPr>
        <p:spPr>
          <a:xfrm>
            <a:off x="1" y="31213987"/>
            <a:ext cx="251999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Düz Bağlayıcı 17">
            <a:extLst>
              <a:ext uri="{FF2B5EF4-FFF2-40B4-BE49-F238E27FC236}">
                <a16:creationId xmlns:a16="http://schemas.microsoft.com/office/drawing/2014/main" id="{6AED2DF2-AF57-AAA9-CC2F-7CBBA60DBE40}"/>
              </a:ext>
            </a:extLst>
          </p:cNvPr>
          <p:cNvCxnSpPr/>
          <p:nvPr/>
        </p:nvCxnSpPr>
        <p:spPr>
          <a:xfrm>
            <a:off x="-3" y="5062110"/>
            <a:ext cx="2519997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0749853"/>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74</TotalTime>
  <Words>817</Words>
  <Application>Microsoft Office PowerPoint</Application>
  <PresentationFormat>Özel</PresentationFormat>
  <Paragraphs>33</Paragraphs>
  <Slides>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vt:i4>
      </vt:variant>
    </vt:vector>
  </HeadingPairs>
  <TitlesOfParts>
    <vt:vector size="6" baseType="lpstr">
      <vt:lpstr>Aptos Display</vt:lpstr>
      <vt:lpstr>Arial</vt:lpstr>
      <vt:lpstr>Calibri</vt:lpstr>
      <vt:lpstr>Calibri Light</vt:lpstr>
      <vt:lpstr>Office Teması</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Yiğit Taştan</dc:creator>
  <cp:lastModifiedBy>YIGIT TASTAN</cp:lastModifiedBy>
  <cp:revision>2</cp:revision>
  <dcterms:created xsi:type="dcterms:W3CDTF">2024-08-29T16:39:09Z</dcterms:created>
  <dcterms:modified xsi:type="dcterms:W3CDTF">2025-08-18T10:30:16Z</dcterms:modified>
</cp:coreProperties>
</file>